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1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冲刺训练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38021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Amy will go to the festival with her 8-year-old son, how much will she pay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￥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￥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￥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￥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615315"/>
            <a:ext cx="11485848" cy="2838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5000"/>
              </a:lnSpc>
              <a:spcAft>
                <a:spcPts val="0"/>
              </a:spcAft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Grown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ups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：￥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 Children aged 4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half price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可知，成人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人，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岁的小孩半价，即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人，因此埃米和她的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岁儿子应付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39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元。故选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26654" y="836712"/>
            <a:ext cx="498855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>
                <a:cs typeface="Times New Roman" panose="02020603050405020304" pitchFamily="18" charset="0"/>
              </a:rPr>
              <a:t>D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3448476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can we book tickets for the Foshan Food Festival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visiting a ticket office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calling a telephone number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visiting the website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By sending an email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45704" y="92885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6409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 visit our website at </a:t>
            </a:r>
            <a:r>
              <a:rPr lang="en-US" altLang="zh-CN" b="1" i="1" u="sng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www</a:t>
            </a:r>
            <a:r>
              <a:rPr lang="en-US" altLang="zh-CN" b="1" u="sng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u="sng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foshanfoodfestival</a:t>
            </a:r>
            <a:r>
              <a:rPr lang="en-US" altLang="zh-CN" b="1" u="sng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 u="sng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com/tickets</a:t>
            </a:r>
            <a:r>
              <a:rPr lang="en-US" altLang="zh-CN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book tickets.</a:t>
            </a:r>
            <a:r>
              <a:rPr lang="en-US" altLang="zh-CN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可知，可以通过访问网站订票。故选</a:t>
            </a:r>
            <a:r>
              <a:rPr lang="en-US" altLang="zh-CN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uFill>
                <a:solidFill>
                  <a:srgbClr val="FF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78488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断文章出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read this passage from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storybook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poster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letter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email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  <p:pic>
        <p:nvPicPr>
          <p:cNvPr id="5" name="中考新考法-6.eps" descr="id:214750651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26854" y="885591"/>
            <a:ext cx="6264696" cy="680991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045178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推理判断题。通读全文可知，文章介绍了佛山美食节的活动安排以及票价等信息，故推测可以在海报上看到该文章。故选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613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99808"/>
            <a:ext cx="11485848" cy="162108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421698"/>
            <a:ext cx="3024336" cy="790377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394803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文主要介绍了佛山美食节的活动安排以及票价等信息。</a:t>
            </a:r>
            <a:endParaRPr lang="zh-CN" altLang="zh-CN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6311230" y="3978979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广东佛山南海区期末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711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08720"/>
            <a:ext cx="11485848" cy="4247317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Foshan Food Festival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Foshan Food Festival is back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and enjoy the delicious food of Foshan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You’ll 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 kinds of traditional and new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dishes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this festival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qx106.jpg" descr="id:214750649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463358" y="2768154"/>
            <a:ext cx="4248472" cy="127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581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 to do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 Foshan’s best dishes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Enjoy beautiful music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9 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July 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2024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Qiandeng Lake, Nanhai District,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Foshan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7075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2006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fun games for kids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Tickets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06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 dance shows	Grown-ups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26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06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 cooking shows	Children aged 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half price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20065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 faces for children	Children under 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free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 works of art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Online Ticket Booking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756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7015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 visit our </a:t>
            </a:r>
            <a:r>
              <a:rPr lang="en-US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website at </a:t>
            </a:r>
            <a:r>
              <a:rPr lang="en-US" altLang="zh-CN" sz="3500" i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www</a:t>
            </a:r>
            <a:r>
              <a:rPr lang="en-US" altLang="zh-CN" sz="3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 i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foshanfoodfestival</a:t>
            </a:r>
            <a:r>
              <a:rPr lang="en-US" altLang="zh-CN" sz="35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 i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com/</a:t>
            </a:r>
            <a:endParaRPr lang="en-US" altLang="zh-CN" sz="3500" i="1" u="sng" smtClean="0"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500" i="1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tickets</a:t>
            </a:r>
            <a:r>
              <a:rPr lang="en-US" altLang="zh-CN" sz="35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book tickets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5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You can choose the date you like</a:t>
            </a:r>
            <a:r>
              <a:rPr lang="en-US" altLang="zh-CN" sz="35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5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 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online  ticket  booking , email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@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foshanfoodfestival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call us at 0757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12345678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01801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细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节多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do in the Foshan Food Festival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Try the dishes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music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Watch dance shows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Cook the dishes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⑤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Paint faces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Buy works of art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①②③④⑤⑥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①②③⑥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①③④⑥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①③⑤⑥</a:t>
            </a: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 sz="3400"/>
          </a:p>
        </p:txBody>
      </p:sp>
      <p:pic>
        <p:nvPicPr>
          <p:cNvPr id="4" name="中考新考法-4.eps" descr="id:214750650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48347" y="942628"/>
            <a:ext cx="4558009" cy="581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024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 to do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Try Foshan’s best dishes...Watch dance shows...Paint faces for children...Buy works of art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可知，在佛山美食节可以品尝佛山美食、看舞蹈表演、给孩子们做脸部彩绘、购买艺术品等等。故选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09139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long is the Foshan Food Festival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 days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3 days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4 days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212976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 a.m. to 9 p.m.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July 20—21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2024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可知，美食节持续两天。故选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45704" y="928854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2076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382</Words>
  <Application>Microsoft Office PowerPoint</Application>
  <PresentationFormat>自定义</PresentationFormat>
  <Paragraphs>52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479</cp:revision>
  <dcterms:created xsi:type="dcterms:W3CDTF">2020-11-06T05:24:00Z</dcterms:created>
  <dcterms:modified xsi:type="dcterms:W3CDTF">2025-09-13T07:58:23Z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